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C31B09-BBB2-410B-B390-21A3CE2D3664}" type="datetimeFigureOut">
              <a:rPr lang="ru-RU" smtClean="0"/>
              <a:t>04.06.2018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8B400-A980-45EE-82A1-7CEE231427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122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8B400-A980-45EE-82A1-7CEE2314279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839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3EDF-F835-4381-89E5-18BD7D0E4D82}" type="datetime1">
              <a:rPr lang="ru-RU" smtClean="0"/>
              <a:t>04.06.2018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A84AC-59D8-43EE-A9EF-EE5FC0EC616E}" type="datetime1">
              <a:rPr lang="ru-RU" smtClean="0"/>
              <a:t>04.06.2018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3EA2-4C86-4338-86AF-64094A08B416}" type="datetime1">
              <a:rPr lang="ru-RU" smtClean="0"/>
              <a:t>04.06.2018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5BBDD-B28F-438B-968E-CA0B91E427BD}" type="datetime1">
              <a:rPr lang="ru-RU" smtClean="0"/>
              <a:t>04.06.2018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58D48-F93B-4C18-B742-24A3FAA9467B}" type="datetime1">
              <a:rPr lang="ru-RU" smtClean="0"/>
              <a:t>04.06.2018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F4B8F-FE2D-4E13-B068-2529A7906259}" type="datetime1">
              <a:rPr lang="ru-RU" smtClean="0"/>
              <a:t>04.06.2018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FBC0-8671-4238-A9C2-F1AB88B88D3F}" type="datetime1">
              <a:rPr lang="ru-RU" smtClean="0"/>
              <a:t>04.06.2018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2C10-45B7-4C85-B5EF-5A1CD271067F}" type="datetime1">
              <a:rPr lang="ru-RU" smtClean="0"/>
              <a:t>04.06.2018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1E5E-C7BC-4BCE-AC48-0E60102C4580}" type="datetime1">
              <a:rPr lang="ru-RU" smtClean="0"/>
              <a:t>04.06.2018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4630-165A-4342-8B31-2BBE5677C637}" type="datetime1">
              <a:rPr lang="ru-RU" smtClean="0"/>
              <a:t>04.06.2018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4293E-01D8-4069-9D6D-B974D2597DCA}" type="datetime1">
              <a:rPr lang="ru-RU" smtClean="0"/>
              <a:t>04.06.2018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AF5B108-B08A-4A7D-8F0B-1015E3C904DE}" type="datetime1">
              <a:rPr lang="ru-RU" smtClean="0"/>
              <a:t>04.06.2018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580918"/>
            <a:ext cx="7395958" cy="2272228"/>
          </a:xfrm>
        </p:spPr>
        <p:txBody>
          <a:bodyPr anchor="t">
            <a:noAutofit/>
          </a:bodyPr>
          <a:lstStyle/>
          <a:p>
            <a:pPr algn="l"/>
            <a:r>
              <a:rPr lang="ru-RU" sz="3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План развития сети представительств Фонда РКК в СФО</a:t>
            </a:r>
            <a:br>
              <a:rPr lang="ru-RU" sz="3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1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1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endParaRPr lang="ru-RU" sz="3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8" name="Picture 4" descr="C:\Users\Саша\Desktop\Фонд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980729"/>
            <a:ext cx="2862314" cy="1080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98676" y="4797152"/>
            <a:ext cx="49694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Докладчик: </a:t>
            </a: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Председатель совета Фонда развития квалификаций и компетенций, член Совета Ассоциации участников финансового рынка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“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Совет по профессиональным квалификациям финансового рынка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”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Лебедев Дмитрий Юрьевич</a:t>
            </a:r>
            <a:endParaRPr lang="ru-RU" sz="1100" b="1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C:\Users\Саша\Desktop\Фонд\КОнференция\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80728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995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3475"/>
            <a:ext cx="9144000" cy="1631389"/>
          </a:xfrm>
        </p:spPr>
        <p:txBody>
          <a:bodyPr anchor="t"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Стратегия </a:t>
            </a:r>
            <a:r>
              <a:rPr lang="ru-RU" sz="32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открытия представительств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783426"/>
              </p:ext>
            </p:extLst>
          </p:nvPr>
        </p:nvGraphicFramePr>
        <p:xfrm>
          <a:off x="251520" y="2733821"/>
          <a:ext cx="8640960" cy="3062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4968552"/>
                <a:gridCol w="2880320"/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Calibri" pitchFamily="34" charset="0"/>
                          <a:cs typeface="Calibri" pitchFamily="34" charset="0"/>
                        </a:rPr>
                        <a:t>№</a:t>
                      </a:r>
                      <a:endParaRPr lang="ru-RU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 pitchFamily="34" charset="0"/>
                          <a:cs typeface="Calibri" pitchFamily="34" charset="0"/>
                        </a:rPr>
                        <a:t>Описание этапа</a:t>
                      </a:r>
                      <a:endParaRPr lang="ru-RU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libri" pitchFamily="34" charset="0"/>
                          <a:cs typeface="Calibri" pitchFamily="34" charset="0"/>
                        </a:rPr>
                        <a:t>Мероприятия</a:t>
                      </a:r>
                      <a:endParaRPr lang="ru-RU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ru-RU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Поиск контактов, рассылка писем региональным представителям НАРК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Письма в органы власти</a:t>
                      </a: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ru-RU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Обучение экспертов и открытие ЦОК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Прием и проверка документов</a:t>
                      </a:r>
                    </a:p>
                  </a:txBody>
                  <a:tcPr anchor="ctr"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ru-RU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Направление предложения об открытии представительства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Отправка письма, переговоры, утверждение даты открытия</a:t>
                      </a:r>
                    </a:p>
                  </a:txBody>
                  <a:tcPr anchor="ctr"/>
                </a:tc>
              </a:tr>
              <a:tr h="62901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ru-RU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Открытие представительства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Проведение конференции, подписание соглашения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6021286"/>
            <a:ext cx="1374976" cy="618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Саша\Desktop\Фонд\КОнференция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132" y="6021286"/>
            <a:ext cx="618181" cy="618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012160" y="6022600"/>
            <a:ext cx="2880320" cy="61555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+7 (3952) 559-777</a:t>
            </a:r>
          </a:p>
          <a:p>
            <a:pPr algn="r"/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info@</a:t>
            </a:r>
            <a:r>
              <a:rPr lang="ru-RU" sz="11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нспк-сибирь.рф</a:t>
            </a:r>
            <a:endParaRPr lang="ru-RU" sz="11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r"/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http://</a:t>
            </a:r>
            <a:r>
              <a:rPr lang="ru-RU" sz="11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нспк-сибирь.рф</a:t>
            </a:r>
            <a:endParaRPr lang="ru-RU" sz="11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79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План открытия представительств</a:t>
            </a:r>
            <a:endParaRPr lang="ru-RU" sz="36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3" y="1988840"/>
            <a:ext cx="3816423" cy="390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88024" y="2636912"/>
            <a:ext cx="40745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г. </a:t>
            </a:r>
            <a:r>
              <a:rPr lang="ru-RU" sz="1600" b="1" dirty="0" smtClean="0"/>
              <a:t>Барнаул</a:t>
            </a:r>
            <a:endParaRPr lang="ru-RU" sz="1600" b="1" dirty="0"/>
          </a:p>
          <a:p>
            <a:r>
              <a:rPr lang="ru-RU" sz="1600" b="1" dirty="0"/>
              <a:t>(</a:t>
            </a:r>
            <a:r>
              <a:rPr lang="ru-RU" sz="1600" b="1" dirty="0" smtClean="0"/>
              <a:t>Горно-Алтайск</a:t>
            </a:r>
            <a:r>
              <a:rPr lang="ru-RU" sz="1600" b="1" dirty="0"/>
              <a:t>)</a:t>
            </a:r>
          </a:p>
          <a:p>
            <a:r>
              <a:rPr lang="ru-RU" sz="1200" dirty="0"/>
              <a:t>Открытие представительства и подписание соглашения </a:t>
            </a:r>
            <a:r>
              <a:rPr lang="ru-RU" sz="1200" dirty="0" smtClean="0"/>
              <a:t>- </a:t>
            </a:r>
            <a:r>
              <a:rPr lang="ru-RU" sz="1200" b="1" dirty="0" smtClean="0"/>
              <a:t>19 </a:t>
            </a:r>
            <a:r>
              <a:rPr lang="ru-RU" sz="1200" b="1" dirty="0"/>
              <a:t>апреля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83699" y="3688576"/>
            <a:ext cx="417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г. Новосибирск</a:t>
            </a:r>
          </a:p>
          <a:p>
            <a:r>
              <a:rPr lang="ru-RU" sz="1200" dirty="0" smtClean="0"/>
              <a:t>Предложение об открытии представительства отправлено, ориентировочная дата подписания соглашений – </a:t>
            </a:r>
            <a:r>
              <a:rPr lang="ru-RU" sz="1200" b="1" dirty="0" smtClean="0"/>
              <a:t>7 июня</a:t>
            </a:r>
            <a:endParaRPr lang="ru-RU" sz="11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783699" y="4666491"/>
            <a:ext cx="417646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г. Красноярск</a:t>
            </a:r>
          </a:p>
          <a:p>
            <a:r>
              <a:rPr lang="ru-RU" sz="1600" b="1" dirty="0"/>
              <a:t>(Абакан, Кызыл</a:t>
            </a:r>
            <a:r>
              <a:rPr lang="ru-RU" sz="1600" b="1" dirty="0" smtClean="0"/>
              <a:t>)</a:t>
            </a:r>
          </a:p>
          <a:p>
            <a:r>
              <a:rPr lang="ru-RU" sz="1200" dirty="0" smtClean="0"/>
              <a:t>Предложение об открытии представительства отправлено, ориентировочная дата подписания соглашений - </a:t>
            </a:r>
            <a:r>
              <a:rPr lang="ru-RU" sz="1200" b="1" dirty="0" smtClean="0"/>
              <a:t>вторая половина июня</a:t>
            </a:r>
            <a:endParaRPr lang="ru-RU" sz="1100" b="1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6021286"/>
            <a:ext cx="1374976" cy="618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Саша\Desktop\Фонд\КОнференция\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132" y="6021286"/>
            <a:ext cx="618181" cy="618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012160" y="6022600"/>
            <a:ext cx="2880320" cy="61555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+7 (3952) 559-777</a:t>
            </a:r>
          </a:p>
          <a:p>
            <a:pPr algn="r"/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info@</a:t>
            </a:r>
            <a:r>
              <a:rPr lang="ru-RU" sz="11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нспк-сибирь.рф</a:t>
            </a:r>
            <a:endParaRPr lang="ru-RU" sz="11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r"/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http://</a:t>
            </a:r>
            <a:r>
              <a:rPr lang="ru-RU" sz="11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нспк-сибирь.рф</a:t>
            </a:r>
            <a:endParaRPr lang="ru-RU" sz="11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87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План открытия представительств</a:t>
            </a:r>
            <a:endParaRPr lang="ru-RU" sz="36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6780" y="1988840"/>
            <a:ext cx="3803902" cy="3891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88024" y="2636912"/>
            <a:ext cx="41764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г. Кемерово</a:t>
            </a:r>
          </a:p>
          <a:p>
            <a:r>
              <a:rPr lang="ru-RU" sz="1200" dirty="0" smtClean="0"/>
              <a:t>Предложение </a:t>
            </a:r>
            <a:r>
              <a:rPr lang="ru-RU" sz="1200" dirty="0"/>
              <a:t>об открытии представительства отправлено, ориентировочная дата подписания соглашений - </a:t>
            </a:r>
            <a:r>
              <a:rPr lang="ru-RU" sz="1200" b="1" dirty="0"/>
              <a:t>первая половина </a:t>
            </a:r>
            <a:r>
              <a:rPr lang="ru-RU" sz="1200" b="1" dirty="0" smtClean="0"/>
              <a:t>июля</a:t>
            </a:r>
            <a:endParaRPr lang="ru-RU" sz="1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783699" y="3585790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г. </a:t>
            </a:r>
            <a:r>
              <a:rPr lang="ru-RU" sz="1600" b="1" dirty="0" smtClean="0"/>
              <a:t>Омск</a:t>
            </a:r>
            <a:endParaRPr lang="ru-RU" sz="1600" b="1" dirty="0"/>
          </a:p>
          <a:p>
            <a:r>
              <a:rPr lang="ru-RU" sz="1200" dirty="0"/>
              <a:t>Предложение об открытии представительства отправлено, </a:t>
            </a:r>
            <a:r>
              <a:rPr lang="ru-RU" sz="1200" dirty="0" smtClean="0"/>
              <a:t>ориентировочная </a:t>
            </a:r>
            <a:r>
              <a:rPr lang="ru-RU" sz="1200" dirty="0"/>
              <a:t>дата подписания соглашений - </a:t>
            </a:r>
            <a:r>
              <a:rPr lang="ru-RU" sz="1200" b="1" dirty="0"/>
              <a:t>вторая половина </a:t>
            </a:r>
            <a:r>
              <a:rPr lang="ru-RU" sz="1200" b="1" dirty="0" smtClean="0"/>
              <a:t>июля</a:t>
            </a:r>
            <a:endParaRPr lang="ru-RU" sz="11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783699" y="4581128"/>
            <a:ext cx="41764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г. Томск, г. Улан-Удэ, г. </a:t>
            </a:r>
            <a:r>
              <a:rPr lang="ru-RU" sz="1600" b="1" dirty="0" smtClean="0"/>
              <a:t>Чита</a:t>
            </a:r>
          </a:p>
          <a:p>
            <a:r>
              <a:rPr lang="ru-RU" sz="1200" dirty="0"/>
              <a:t>Находимся на 1 этапе, устанавливаем контакты с заинтересованными </a:t>
            </a:r>
            <a:r>
              <a:rPr lang="ru-RU" sz="1200" dirty="0" smtClean="0"/>
              <a:t>лицами ориентировочная </a:t>
            </a:r>
            <a:r>
              <a:rPr lang="ru-RU" sz="1200" dirty="0"/>
              <a:t>дата подписания соглашений - </a:t>
            </a:r>
            <a:r>
              <a:rPr lang="ru-RU" sz="1200" b="1" dirty="0"/>
              <a:t>сентябрь</a:t>
            </a: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6021286"/>
            <a:ext cx="1374976" cy="618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Саша\Desktop\Фонд\КОнференция\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132" y="6021286"/>
            <a:ext cx="618181" cy="618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012160" y="6022600"/>
            <a:ext cx="2880320" cy="61555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+7 (3952) 559-777</a:t>
            </a:r>
          </a:p>
          <a:p>
            <a:pPr algn="r"/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info@</a:t>
            </a:r>
            <a:r>
              <a:rPr lang="ru-RU" sz="11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нспк-сибирь.рф</a:t>
            </a:r>
            <a:endParaRPr lang="ru-RU" sz="11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r"/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http://</a:t>
            </a:r>
            <a:r>
              <a:rPr lang="ru-RU" sz="11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нспк-сибирь.рф</a:t>
            </a:r>
            <a:endParaRPr lang="ru-RU" sz="11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83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708920"/>
            <a:ext cx="7395958" cy="3168352"/>
          </a:xfrm>
        </p:spPr>
        <p:txBody>
          <a:bodyPr anchor="t">
            <a:noAutofit/>
          </a:bodyPr>
          <a:lstStyle/>
          <a:p>
            <a:pPr algn="l"/>
            <a:r>
              <a:rPr lang="ru-RU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Спасибо за внимание!</a:t>
            </a:r>
            <a:br>
              <a:rPr lang="ru-RU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48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48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endParaRPr lang="ru-RU" sz="4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8" name="Picture 4" descr="C:\Users\Саша\Desktop\Фонд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980729"/>
            <a:ext cx="2862314" cy="1080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99592" y="3715268"/>
            <a:ext cx="79928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+7 (3952) 559-777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info@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нспк-сибирь.рф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нспк-сибирь.рф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2" descr="C:\Users\Саша\Desktop\Фонд\КОнференция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80728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640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359</TotalTime>
  <Words>244</Words>
  <Application>Microsoft Office PowerPoint</Application>
  <PresentationFormat>Экран (4:3)</PresentationFormat>
  <Paragraphs>47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План развития сети представительств Фонда РКК в СФО  </vt:lpstr>
      <vt:lpstr> Стратегия открытия представительств </vt:lpstr>
      <vt:lpstr>План открытия представительств</vt:lpstr>
      <vt:lpstr>План открытия представительств</vt:lpstr>
      <vt:lpstr>Спасибо за внимание!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развития сети представительств  Фонда РКК в СФО</dc:title>
  <dc:creator>Саша</dc:creator>
  <cp:lastModifiedBy>sergey</cp:lastModifiedBy>
  <cp:revision>24</cp:revision>
  <dcterms:created xsi:type="dcterms:W3CDTF">2018-04-17T03:33:38Z</dcterms:created>
  <dcterms:modified xsi:type="dcterms:W3CDTF">2018-06-04T10:02:20Z</dcterms:modified>
</cp:coreProperties>
</file>